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71" r:id="rId2"/>
    <p:sldId id="272" r:id="rId3"/>
    <p:sldId id="27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B4B2"/>
    <a:srgbClr val="07A2B2"/>
    <a:srgbClr val="037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48"/>
  </p:normalViewPr>
  <p:slideViewPr>
    <p:cSldViewPr snapToGrid="0" snapToObjects="1" showGuides="1">
      <p:cViewPr varScale="1">
        <p:scale>
          <a:sx n="93" d="100"/>
          <a:sy n="93" d="100"/>
        </p:scale>
        <p:origin x="274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AA70B0-2912-493F-93FB-B10FD8737B79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08B3E6-7E81-445A-9101-BC034EB82780}">
      <dgm:prSet phldrT="[Text]"/>
      <dgm:spPr/>
      <dgm:t>
        <a:bodyPr/>
        <a:lstStyle/>
        <a:p>
          <a:r>
            <a:rPr lang="en-US" dirty="0"/>
            <a:t>IKEA Provided Services / Content</a:t>
          </a:r>
        </a:p>
      </dgm:t>
    </dgm:pt>
    <dgm:pt modelId="{C5F04628-2E4C-4120-9A98-C5BBEA980D03}" type="parTrans" cxnId="{FB6202D0-65C7-4495-B404-EEBC546C9FD4}">
      <dgm:prSet/>
      <dgm:spPr/>
      <dgm:t>
        <a:bodyPr/>
        <a:lstStyle/>
        <a:p>
          <a:endParaRPr lang="en-US"/>
        </a:p>
      </dgm:t>
    </dgm:pt>
    <dgm:pt modelId="{1B7C4EE2-13EE-4E50-B223-CCAF4389DB01}" type="sibTrans" cxnId="{FB6202D0-65C7-4495-B404-EEBC546C9FD4}">
      <dgm:prSet/>
      <dgm:spPr/>
      <dgm:t>
        <a:bodyPr/>
        <a:lstStyle/>
        <a:p>
          <a:endParaRPr lang="en-US"/>
        </a:p>
      </dgm:t>
    </dgm:pt>
    <dgm:pt modelId="{93A74AD5-665D-476E-BC5E-F8F397613C74}">
      <dgm:prSet phldrT="[Text]"/>
      <dgm:spPr/>
      <dgm:t>
        <a:bodyPr/>
        <a:lstStyle/>
        <a:p>
          <a:r>
            <a:rPr lang="en-US" dirty="0"/>
            <a:t>Partner Provided Services / Content</a:t>
          </a:r>
        </a:p>
      </dgm:t>
    </dgm:pt>
    <dgm:pt modelId="{F108BD2C-87F8-461C-A279-3DB7C0EBB80A}" type="parTrans" cxnId="{9C47638B-7494-49F1-88A8-3800F9AE091B}">
      <dgm:prSet/>
      <dgm:spPr/>
      <dgm:t>
        <a:bodyPr/>
        <a:lstStyle/>
        <a:p>
          <a:endParaRPr lang="en-US"/>
        </a:p>
      </dgm:t>
    </dgm:pt>
    <dgm:pt modelId="{B9B72579-CF29-44B0-91EF-8A6E1925A2E0}" type="sibTrans" cxnId="{9C47638B-7494-49F1-88A8-3800F9AE091B}">
      <dgm:prSet/>
      <dgm:spPr/>
      <dgm:t>
        <a:bodyPr/>
        <a:lstStyle/>
        <a:p>
          <a:endParaRPr lang="en-US"/>
        </a:p>
      </dgm:t>
    </dgm:pt>
    <dgm:pt modelId="{B380E461-393D-4451-BFC3-814102B501EE}">
      <dgm:prSet phldrT="[Text]"/>
      <dgm:spPr/>
      <dgm:t>
        <a:bodyPr/>
        <a:lstStyle/>
        <a:p>
          <a:r>
            <a:rPr lang="en-US" dirty="0"/>
            <a:t>Community Provided Services/ Content</a:t>
          </a:r>
        </a:p>
      </dgm:t>
    </dgm:pt>
    <dgm:pt modelId="{24DA466B-017E-49B8-8C86-B5CBF22693CE}" type="parTrans" cxnId="{958EEDBF-D48E-452E-BCA4-1E87FC4C8B25}">
      <dgm:prSet/>
      <dgm:spPr/>
      <dgm:t>
        <a:bodyPr/>
        <a:lstStyle/>
        <a:p>
          <a:endParaRPr lang="en-US"/>
        </a:p>
      </dgm:t>
    </dgm:pt>
    <dgm:pt modelId="{5FBCECEA-8291-4ADD-A214-C690B1564C70}" type="sibTrans" cxnId="{958EEDBF-D48E-452E-BCA4-1E87FC4C8B25}">
      <dgm:prSet/>
      <dgm:spPr/>
      <dgm:t>
        <a:bodyPr/>
        <a:lstStyle/>
        <a:p>
          <a:endParaRPr lang="en-US"/>
        </a:p>
      </dgm:t>
    </dgm:pt>
    <dgm:pt modelId="{9F9DE3C7-7F7E-4BBA-A2CD-269EA8754F4D}" type="pres">
      <dgm:prSet presAssocID="{7EAA70B0-2912-493F-93FB-B10FD8737B7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43BFC3B-2A1D-4528-B4BD-11E5161F74EA}" type="pres">
      <dgm:prSet presAssocID="{B380E461-393D-4451-BFC3-814102B501EE}" presName="Accent3" presStyleCnt="0"/>
      <dgm:spPr/>
    </dgm:pt>
    <dgm:pt modelId="{E023C22E-F176-4C07-9595-9B06616A89FE}" type="pres">
      <dgm:prSet presAssocID="{B380E461-393D-4451-BFC3-814102B501EE}" presName="Accent" presStyleLbl="node1" presStyleIdx="0" presStyleCnt="3"/>
      <dgm:spPr/>
    </dgm:pt>
    <dgm:pt modelId="{FF6C2A6C-0A81-44F5-9BFF-A91447B082F5}" type="pres">
      <dgm:prSet presAssocID="{B380E461-393D-4451-BFC3-814102B501EE}" presName="ParentBackground3" presStyleCnt="0"/>
      <dgm:spPr/>
    </dgm:pt>
    <dgm:pt modelId="{81D62F16-BC62-4E8D-9884-7E1E41FACCAB}" type="pres">
      <dgm:prSet presAssocID="{B380E461-393D-4451-BFC3-814102B501EE}" presName="ParentBackground" presStyleLbl="fgAcc1" presStyleIdx="0" presStyleCnt="3"/>
      <dgm:spPr/>
    </dgm:pt>
    <dgm:pt modelId="{6619F276-6A0B-4C80-903F-6C1EEA97C72A}" type="pres">
      <dgm:prSet presAssocID="{B380E461-393D-4451-BFC3-814102B501E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5FC5A8C-3A83-42D9-BA10-0CAC6307938B}" type="pres">
      <dgm:prSet presAssocID="{93A74AD5-665D-476E-BC5E-F8F397613C74}" presName="Accent2" presStyleCnt="0"/>
      <dgm:spPr/>
    </dgm:pt>
    <dgm:pt modelId="{DCDEF1F7-4E1B-407E-A44C-4DC59FAB848C}" type="pres">
      <dgm:prSet presAssocID="{93A74AD5-665D-476E-BC5E-F8F397613C74}" presName="Accent" presStyleLbl="node1" presStyleIdx="1" presStyleCnt="3"/>
      <dgm:spPr/>
    </dgm:pt>
    <dgm:pt modelId="{FD1E50F3-3AD1-4046-88BA-42EF9786C480}" type="pres">
      <dgm:prSet presAssocID="{93A74AD5-665D-476E-BC5E-F8F397613C74}" presName="ParentBackground2" presStyleCnt="0"/>
      <dgm:spPr/>
    </dgm:pt>
    <dgm:pt modelId="{54C346EF-A7A9-40AD-AD16-EE0F685BC90D}" type="pres">
      <dgm:prSet presAssocID="{93A74AD5-665D-476E-BC5E-F8F397613C74}" presName="ParentBackground" presStyleLbl="fgAcc1" presStyleIdx="1" presStyleCnt="3"/>
      <dgm:spPr/>
    </dgm:pt>
    <dgm:pt modelId="{4398A945-F583-4854-ABF4-B0B171A55168}" type="pres">
      <dgm:prSet presAssocID="{93A74AD5-665D-476E-BC5E-F8F397613C7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B8CD680-29DA-4EF9-8DA7-12DD04CB5A21}" type="pres">
      <dgm:prSet presAssocID="{CF08B3E6-7E81-445A-9101-BC034EB82780}" presName="Accent1" presStyleCnt="0"/>
      <dgm:spPr/>
    </dgm:pt>
    <dgm:pt modelId="{F6F65E5A-7899-46DD-B80A-7855F3369318}" type="pres">
      <dgm:prSet presAssocID="{CF08B3E6-7E81-445A-9101-BC034EB82780}" presName="Accent" presStyleLbl="node1" presStyleIdx="2" presStyleCnt="3"/>
      <dgm:spPr/>
    </dgm:pt>
    <dgm:pt modelId="{7DF86008-BF01-44DD-9049-5AC06DD6602A}" type="pres">
      <dgm:prSet presAssocID="{CF08B3E6-7E81-445A-9101-BC034EB82780}" presName="ParentBackground1" presStyleCnt="0"/>
      <dgm:spPr/>
    </dgm:pt>
    <dgm:pt modelId="{EA7D9545-771A-48EB-BD43-B6979F6C8D79}" type="pres">
      <dgm:prSet presAssocID="{CF08B3E6-7E81-445A-9101-BC034EB82780}" presName="ParentBackground" presStyleLbl="fgAcc1" presStyleIdx="2" presStyleCnt="3"/>
      <dgm:spPr/>
    </dgm:pt>
    <dgm:pt modelId="{11D931C9-E91F-4598-847E-9E3AA8F25A5D}" type="pres">
      <dgm:prSet presAssocID="{CF08B3E6-7E81-445A-9101-BC034EB8278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944E4607-F08B-4A0E-9669-B2274C80C551}" type="presOf" srcId="{93A74AD5-665D-476E-BC5E-F8F397613C74}" destId="{4398A945-F583-4854-ABF4-B0B171A55168}" srcOrd="1" destOrd="0" presId="urn:microsoft.com/office/officeart/2011/layout/CircleProcess"/>
    <dgm:cxn modelId="{C18B071A-AC1F-48C3-B32D-1AA03B495E39}" type="presOf" srcId="{CF08B3E6-7E81-445A-9101-BC034EB82780}" destId="{EA7D9545-771A-48EB-BD43-B6979F6C8D79}" srcOrd="0" destOrd="0" presId="urn:microsoft.com/office/officeart/2011/layout/CircleProcess"/>
    <dgm:cxn modelId="{395D3B5D-7322-4AA0-9D3B-900B6976C51B}" type="presOf" srcId="{7EAA70B0-2912-493F-93FB-B10FD8737B79}" destId="{9F9DE3C7-7F7E-4BBA-A2CD-269EA8754F4D}" srcOrd="0" destOrd="0" presId="urn:microsoft.com/office/officeart/2011/layout/CircleProcess"/>
    <dgm:cxn modelId="{1D837347-FFF8-4589-85CA-17FB604DFEB8}" type="presOf" srcId="{B380E461-393D-4451-BFC3-814102B501EE}" destId="{6619F276-6A0B-4C80-903F-6C1EEA97C72A}" srcOrd="1" destOrd="0" presId="urn:microsoft.com/office/officeart/2011/layout/CircleProcess"/>
    <dgm:cxn modelId="{DB58D453-3971-4A2D-B51E-A367EBE0A49B}" type="presOf" srcId="{CF08B3E6-7E81-445A-9101-BC034EB82780}" destId="{11D931C9-E91F-4598-847E-9E3AA8F25A5D}" srcOrd="1" destOrd="0" presId="urn:microsoft.com/office/officeart/2011/layout/CircleProcess"/>
    <dgm:cxn modelId="{3082F454-4203-4F37-B666-93866B7E3F68}" type="presOf" srcId="{93A74AD5-665D-476E-BC5E-F8F397613C74}" destId="{54C346EF-A7A9-40AD-AD16-EE0F685BC90D}" srcOrd="0" destOrd="0" presId="urn:microsoft.com/office/officeart/2011/layout/CircleProcess"/>
    <dgm:cxn modelId="{9C47638B-7494-49F1-88A8-3800F9AE091B}" srcId="{7EAA70B0-2912-493F-93FB-B10FD8737B79}" destId="{93A74AD5-665D-476E-BC5E-F8F397613C74}" srcOrd="1" destOrd="0" parTransId="{F108BD2C-87F8-461C-A279-3DB7C0EBB80A}" sibTransId="{B9B72579-CF29-44B0-91EF-8A6E1925A2E0}"/>
    <dgm:cxn modelId="{27F7469A-7427-451A-8A74-ADBB9C6F04E6}" type="presOf" srcId="{B380E461-393D-4451-BFC3-814102B501EE}" destId="{81D62F16-BC62-4E8D-9884-7E1E41FACCAB}" srcOrd="0" destOrd="0" presId="urn:microsoft.com/office/officeart/2011/layout/CircleProcess"/>
    <dgm:cxn modelId="{958EEDBF-D48E-452E-BCA4-1E87FC4C8B25}" srcId="{7EAA70B0-2912-493F-93FB-B10FD8737B79}" destId="{B380E461-393D-4451-BFC3-814102B501EE}" srcOrd="2" destOrd="0" parTransId="{24DA466B-017E-49B8-8C86-B5CBF22693CE}" sibTransId="{5FBCECEA-8291-4ADD-A214-C690B1564C70}"/>
    <dgm:cxn modelId="{FB6202D0-65C7-4495-B404-EEBC546C9FD4}" srcId="{7EAA70B0-2912-493F-93FB-B10FD8737B79}" destId="{CF08B3E6-7E81-445A-9101-BC034EB82780}" srcOrd="0" destOrd="0" parTransId="{C5F04628-2E4C-4120-9A98-C5BBEA980D03}" sibTransId="{1B7C4EE2-13EE-4E50-B223-CCAF4389DB01}"/>
    <dgm:cxn modelId="{5488BD72-6CD0-446B-97CF-F6D9B08490DF}" type="presParOf" srcId="{9F9DE3C7-7F7E-4BBA-A2CD-269EA8754F4D}" destId="{343BFC3B-2A1D-4528-B4BD-11E5161F74EA}" srcOrd="0" destOrd="0" presId="urn:microsoft.com/office/officeart/2011/layout/CircleProcess"/>
    <dgm:cxn modelId="{884778B0-63DA-4F19-9C74-D87C4C2787C6}" type="presParOf" srcId="{343BFC3B-2A1D-4528-B4BD-11E5161F74EA}" destId="{E023C22E-F176-4C07-9595-9B06616A89FE}" srcOrd="0" destOrd="0" presId="urn:microsoft.com/office/officeart/2011/layout/CircleProcess"/>
    <dgm:cxn modelId="{8BEEA647-692C-413F-ADD9-23FB7BF28F05}" type="presParOf" srcId="{9F9DE3C7-7F7E-4BBA-A2CD-269EA8754F4D}" destId="{FF6C2A6C-0A81-44F5-9BFF-A91447B082F5}" srcOrd="1" destOrd="0" presId="urn:microsoft.com/office/officeart/2011/layout/CircleProcess"/>
    <dgm:cxn modelId="{84A3B24A-6B57-4BB7-9038-9FB7A11106AD}" type="presParOf" srcId="{FF6C2A6C-0A81-44F5-9BFF-A91447B082F5}" destId="{81D62F16-BC62-4E8D-9884-7E1E41FACCAB}" srcOrd="0" destOrd="0" presId="urn:microsoft.com/office/officeart/2011/layout/CircleProcess"/>
    <dgm:cxn modelId="{14D882D4-EA0E-45D8-B144-83E003F6CD79}" type="presParOf" srcId="{9F9DE3C7-7F7E-4BBA-A2CD-269EA8754F4D}" destId="{6619F276-6A0B-4C80-903F-6C1EEA97C72A}" srcOrd="2" destOrd="0" presId="urn:microsoft.com/office/officeart/2011/layout/CircleProcess"/>
    <dgm:cxn modelId="{FC69B459-84F6-422C-A943-D5A663784F10}" type="presParOf" srcId="{9F9DE3C7-7F7E-4BBA-A2CD-269EA8754F4D}" destId="{55FC5A8C-3A83-42D9-BA10-0CAC6307938B}" srcOrd="3" destOrd="0" presId="urn:microsoft.com/office/officeart/2011/layout/CircleProcess"/>
    <dgm:cxn modelId="{DF341737-C0E6-4E7F-8CBF-807CB3C4069B}" type="presParOf" srcId="{55FC5A8C-3A83-42D9-BA10-0CAC6307938B}" destId="{DCDEF1F7-4E1B-407E-A44C-4DC59FAB848C}" srcOrd="0" destOrd="0" presId="urn:microsoft.com/office/officeart/2011/layout/CircleProcess"/>
    <dgm:cxn modelId="{58D219B8-A7F3-4DA5-A82E-8AC9FBA668B5}" type="presParOf" srcId="{9F9DE3C7-7F7E-4BBA-A2CD-269EA8754F4D}" destId="{FD1E50F3-3AD1-4046-88BA-42EF9786C480}" srcOrd="4" destOrd="0" presId="urn:microsoft.com/office/officeart/2011/layout/CircleProcess"/>
    <dgm:cxn modelId="{81416CBD-24DC-4C34-9BC8-67F14C625E6D}" type="presParOf" srcId="{FD1E50F3-3AD1-4046-88BA-42EF9786C480}" destId="{54C346EF-A7A9-40AD-AD16-EE0F685BC90D}" srcOrd="0" destOrd="0" presId="urn:microsoft.com/office/officeart/2011/layout/CircleProcess"/>
    <dgm:cxn modelId="{4CFD9D80-5B91-4DE0-B9DF-99711456ECE2}" type="presParOf" srcId="{9F9DE3C7-7F7E-4BBA-A2CD-269EA8754F4D}" destId="{4398A945-F583-4854-ABF4-B0B171A55168}" srcOrd="5" destOrd="0" presId="urn:microsoft.com/office/officeart/2011/layout/CircleProcess"/>
    <dgm:cxn modelId="{05ABA752-75C6-451F-8D7C-F58141D2FBAD}" type="presParOf" srcId="{9F9DE3C7-7F7E-4BBA-A2CD-269EA8754F4D}" destId="{4B8CD680-29DA-4EF9-8DA7-12DD04CB5A21}" srcOrd="6" destOrd="0" presId="urn:microsoft.com/office/officeart/2011/layout/CircleProcess"/>
    <dgm:cxn modelId="{F9C7E72F-9905-439F-9575-8DDC469EE614}" type="presParOf" srcId="{4B8CD680-29DA-4EF9-8DA7-12DD04CB5A21}" destId="{F6F65E5A-7899-46DD-B80A-7855F3369318}" srcOrd="0" destOrd="0" presId="urn:microsoft.com/office/officeart/2011/layout/CircleProcess"/>
    <dgm:cxn modelId="{659D76AB-7AB4-459E-94AE-D987AE0B8E1F}" type="presParOf" srcId="{9F9DE3C7-7F7E-4BBA-A2CD-269EA8754F4D}" destId="{7DF86008-BF01-44DD-9049-5AC06DD6602A}" srcOrd="7" destOrd="0" presId="urn:microsoft.com/office/officeart/2011/layout/CircleProcess"/>
    <dgm:cxn modelId="{D739D889-84CC-4895-B7A1-115A0F3FE8FC}" type="presParOf" srcId="{7DF86008-BF01-44DD-9049-5AC06DD6602A}" destId="{EA7D9545-771A-48EB-BD43-B6979F6C8D79}" srcOrd="0" destOrd="0" presId="urn:microsoft.com/office/officeart/2011/layout/CircleProcess"/>
    <dgm:cxn modelId="{CA42BE61-557E-4FCD-BCF0-196BCE9000D6}" type="presParOf" srcId="{9F9DE3C7-7F7E-4BBA-A2CD-269EA8754F4D}" destId="{11D931C9-E91F-4598-847E-9E3AA8F25A5D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264398-9137-4306-B6FB-88DA268F90C1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0E2B48-5453-440C-8F62-6BC015451C47}">
      <dgm:prSet phldrT="[Text]"/>
      <dgm:spPr/>
      <dgm:t>
        <a:bodyPr/>
        <a:lstStyle/>
        <a:p>
          <a:r>
            <a:rPr lang="en-US" dirty="0"/>
            <a:t>Ola / </a:t>
          </a:r>
          <a:r>
            <a:rPr lang="en-US" dirty="0" err="1"/>
            <a:t>Uber</a:t>
          </a:r>
          <a:endParaRPr lang="en-US" dirty="0"/>
        </a:p>
      </dgm:t>
    </dgm:pt>
    <dgm:pt modelId="{5168956F-BBFE-46B9-869C-1C529D7E31CE}" type="parTrans" cxnId="{9C5E2D67-0226-4397-AF89-FB9590C1E171}">
      <dgm:prSet/>
      <dgm:spPr/>
      <dgm:t>
        <a:bodyPr/>
        <a:lstStyle/>
        <a:p>
          <a:endParaRPr lang="en-US"/>
        </a:p>
      </dgm:t>
    </dgm:pt>
    <dgm:pt modelId="{FBF30BE8-87E8-4DF0-B752-229692967093}" type="sibTrans" cxnId="{9C5E2D67-0226-4397-AF89-FB9590C1E171}">
      <dgm:prSet/>
      <dgm:spPr/>
      <dgm:t>
        <a:bodyPr/>
        <a:lstStyle/>
        <a:p>
          <a:endParaRPr lang="en-US"/>
        </a:p>
      </dgm:t>
    </dgm:pt>
    <dgm:pt modelId="{025A0EB5-B112-43DA-8582-C39871B8B942}">
      <dgm:prSet phldrT="[Text]"/>
      <dgm:spPr/>
      <dgm:t>
        <a:bodyPr/>
        <a:lstStyle/>
        <a:p>
          <a:r>
            <a:rPr lang="en-US" dirty="0"/>
            <a:t>Instructables</a:t>
          </a:r>
        </a:p>
      </dgm:t>
    </dgm:pt>
    <dgm:pt modelId="{B03782F8-B1D5-46A5-94D2-BEC7C2A1C625}" type="parTrans" cxnId="{ABB09AB2-CB84-4E25-B7A1-550545957BCF}">
      <dgm:prSet/>
      <dgm:spPr/>
      <dgm:t>
        <a:bodyPr/>
        <a:lstStyle/>
        <a:p>
          <a:endParaRPr lang="en-US"/>
        </a:p>
      </dgm:t>
    </dgm:pt>
    <dgm:pt modelId="{31C75832-5C44-410C-B503-1A3D310F91B9}" type="sibTrans" cxnId="{ABB09AB2-CB84-4E25-B7A1-550545957BCF}">
      <dgm:prSet/>
      <dgm:spPr/>
      <dgm:t>
        <a:bodyPr/>
        <a:lstStyle/>
        <a:p>
          <a:endParaRPr lang="en-US"/>
        </a:p>
      </dgm:t>
    </dgm:pt>
    <dgm:pt modelId="{3B7CCBC4-41E6-492C-B5A7-1883EBA44A47}">
      <dgm:prSet phldrT="[Text]"/>
      <dgm:spPr/>
      <dgm:t>
        <a:bodyPr/>
        <a:lstStyle/>
        <a:p>
          <a:r>
            <a:rPr lang="en-US" dirty="0"/>
            <a:t>Urban clap</a:t>
          </a:r>
        </a:p>
      </dgm:t>
    </dgm:pt>
    <dgm:pt modelId="{81AA5814-AE6F-4020-B805-1CF723C981C6}" type="parTrans" cxnId="{4C6FED98-71B8-4F03-92BD-7699ED1B8659}">
      <dgm:prSet/>
      <dgm:spPr/>
      <dgm:t>
        <a:bodyPr/>
        <a:lstStyle/>
        <a:p>
          <a:endParaRPr lang="en-US"/>
        </a:p>
      </dgm:t>
    </dgm:pt>
    <dgm:pt modelId="{2B3A6928-15F0-4B95-A19F-707CEA1A44A2}" type="sibTrans" cxnId="{4C6FED98-71B8-4F03-92BD-7699ED1B8659}">
      <dgm:prSet/>
      <dgm:spPr/>
      <dgm:t>
        <a:bodyPr/>
        <a:lstStyle/>
        <a:p>
          <a:endParaRPr lang="en-US"/>
        </a:p>
      </dgm:t>
    </dgm:pt>
    <dgm:pt modelId="{5B00FC1F-F2D8-447F-A64E-574C9B4EDE27}">
      <dgm:prSet phldrT="[Text]"/>
      <dgm:spPr/>
      <dgm:t>
        <a:bodyPr/>
        <a:lstStyle/>
        <a:p>
          <a:r>
            <a:rPr lang="en-US" dirty="0"/>
            <a:t>IKEA Hacks Marketplace</a:t>
          </a:r>
        </a:p>
      </dgm:t>
    </dgm:pt>
    <dgm:pt modelId="{F0E289CA-7DFF-497B-8A1A-A1C3B9665016}" type="parTrans" cxnId="{F2CF7385-AA72-4A54-9414-C6D736A342CF}">
      <dgm:prSet/>
      <dgm:spPr/>
      <dgm:t>
        <a:bodyPr/>
        <a:lstStyle/>
        <a:p>
          <a:endParaRPr lang="en-US"/>
        </a:p>
      </dgm:t>
    </dgm:pt>
    <dgm:pt modelId="{EB35E966-06A1-46E5-895B-1A40233A8B83}" type="sibTrans" cxnId="{F2CF7385-AA72-4A54-9414-C6D736A342CF}">
      <dgm:prSet/>
      <dgm:spPr/>
      <dgm:t>
        <a:bodyPr/>
        <a:lstStyle/>
        <a:p>
          <a:endParaRPr lang="en-US"/>
        </a:p>
      </dgm:t>
    </dgm:pt>
    <dgm:pt modelId="{835E6C53-F538-4EDA-B65F-F357B0AFD0CD}">
      <dgm:prSet phldrT="[Text]"/>
      <dgm:spPr/>
      <dgm:t>
        <a:bodyPr/>
        <a:lstStyle/>
        <a:p>
          <a:r>
            <a:rPr lang="en-US" dirty="0"/>
            <a:t>Sweet home Portal</a:t>
          </a:r>
        </a:p>
      </dgm:t>
    </dgm:pt>
    <dgm:pt modelId="{2EF8137B-F879-4651-8202-B21414B282AB}" type="parTrans" cxnId="{09CA0E19-4A75-45CE-8432-15F4D9FCF4A6}">
      <dgm:prSet/>
      <dgm:spPr/>
      <dgm:t>
        <a:bodyPr/>
        <a:lstStyle/>
        <a:p>
          <a:endParaRPr lang="en-US"/>
        </a:p>
      </dgm:t>
    </dgm:pt>
    <dgm:pt modelId="{6F4EFAA3-6BC3-4A4D-91C8-A41CA24A74F3}" type="sibTrans" cxnId="{09CA0E19-4A75-45CE-8432-15F4D9FCF4A6}">
      <dgm:prSet/>
      <dgm:spPr/>
      <dgm:t>
        <a:bodyPr/>
        <a:lstStyle/>
        <a:p>
          <a:endParaRPr lang="en-US"/>
        </a:p>
      </dgm:t>
    </dgm:pt>
    <dgm:pt modelId="{90C129CB-551D-4615-9CEA-E8A8D691E321}" type="pres">
      <dgm:prSet presAssocID="{42264398-9137-4306-B6FB-88DA268F90C1}" presName="cycle" presStyleCnt="0">
        <dgm:presLayoutVars>
          <dgm:dir/>
          <dgm:resizeHandles val="exact"/>
        </dgm:presLayoutVars>
      </dgm:prSet>
      <dgm:spPr/>
    </dgm:pt>
    <dgm:pt modelId="{01A5D6E0-46F7-4FAD-9FCD-720699FFCB31}" type="pres">
      <dgm:prSet presAssocID="{5F0E2B48-5453-440C-8F62-6BC015451C47}" presName="node" presStyleLbl="node1" presStyleIdx="0" presStyleCnt="5">
        <dgm:presLayoutVars>
          <dgm:bulletEnabled val="1"/>
        </dgm:presLayoutVars>
      </dgm:prSet>
      <dgm:spPr/>
    </dgm:pt>
    <dgm:pt modelId="{FEFED22D-4F5F-43CA-89BD-7B20F7F11CDA}" type="pres">
      <dgm:prSet presAssocID="{FBF30BE8-87E8-4DF0-B752-229692967093}" presName="sibTrans" presStyleLbl="sibTrans2D1" presStyleIdx="0" presStyleCnt="5"/>
      <dgm:spPr/>
    </dgm:pt>
    <dgm:pt modelId="{1C53DF0F-22DE-4641-8552-0174537F57F6}" type="pres">
      <dgm:prSet presAssocID="{FBF30BE8-87E8-4DF0-B752-229692967093}" presName="connectorText" presStyleLbl="sibTrans2D1" presStyleIdx="0" presStyleCnt="5"/>
      <dgm:spPr/>
    </dgm:pt>
    <dgm:pt modelId="{4340A6D9-51C6-446A-801E-D8EA8A37063B}" type="pres">
      <dgm:prSet presAssocID="{025A0EB5-B112-43DA-8582-C39871B8B942}" presName="node" presStyleLbl="node1" presStyleIdx="1" presStyleCnt="5">
        <dgm:presLayoutVars>
          <dgm:bulletEnabled val="1"/>
        </dgm:presLayoutVars>
      </dgm:prSet>
      <dgm:spPr/>
    </dgm:pt>
    <dgm:pt modelId="{D4DE1C95-4922-44E1-8524-DCC5662F5D1B}" type="pres">
      <dgm:prSet presAssocID="{31C75832-5C44-410C-B503-1A3D310F91B9}" presName="sibTrans" presStyleLbl="sibTrans2D1" presStyleIdx="1" presStyleCnt="5"/>
      <dgm:spPr/>
    </dgm:pt>
    <dgm:pt modelId="{07315947-186D-4ED5-B36B-107D4C827933}" type="pres">
      <dgm:prSet presAssocID="{31C75832-5C44-410C-B503-1A3D310F91B9}" presName="connectorText" presStyleLbl="sibTrans2D1" presStyleIdx="1" presStyleCnt="5"/>
      <dgm:spPr/>
    </dgm:pt>
    <dgm:pt modelId="{5C0A9520-9DAB-4EBF-BFAD-9A86E04B9258}" type="pres">
      <dgm:prSet presAssocID="{3B7CCBC4-41E6-492C-B5A7-1883EBA44A47}" presName="node" presStyleLbl="node1" presStyleIdx="2" presStyleCnt="5">
        <dgm:presLayoutVars>
          <dgm:bulletEnabled val="1"/>
        </dgm:presLayoutVars>
      </dgm:prSet>
      <dgm:spPr/>
    </dgm:pt>
    <dgm:pt modelId="{03173857-FE09-479E-BEC8-E04BCB0F5329}" type="pres">
      <dgm:prSet presAssocID="{2B3A6928-15F0-4B95-A19F-707CEA1A44A2}" presName="sibTrans" presStyleLbl="sibTrans2D1" presStyleIdx="2" presStyleCnt="5"/>
      <dgm:spPr/>
    </dgm:pt>
    <dgm:pt modelId="{B610A96F-5F9A-4A1D-9E70-7A01DBE71D29}" type="pres">
      <dgm:prSet presAssocID="{2B3A6928-15F0-4B95-A19F-707CEA1A44A2}" presName="connectorText" presStyleLbl="sibTrans2D1" presStyleIdx="2" presStyleCnt="5"/>
      <dgm:spPr/>
    </dgm:pt>
    <dgm:pt modelId="{9E5DA1DD-D9E7-4DB8-9710-6F43DE52D571}" type="pres">
      <dgm:prSet presAssocID="{5B00FC1F-F2D8-447F-A64E-574C9B4EDE27}" presName="node" presStyleLbl="node1" presStyleIdx="3" presStyleCnt="5">
        <dgm:presLayoutVars>
          <dgm:bulletEnabled val="1"/>
        </dgm:presLayoutVars>
      </dgm:prSet>
      <dgm:spPr/>
    </dgm:pt>
    <dgm:pt modelId="{783A84C9-EA57-4060-A9B3-B93DD981BD5C}" type="pres">
      <dgm:prSet presAssocID="{EB35E966-06A1-46E5-895B-1A40233A8B83}" presName="sibTrans" presStyleLbl="sibTrans2D1" presStyleIdx="3" presStyleCnt="5"/>
      <dgm:spPr/>
    </dgm:pt>
    <dgm:pt modelId="{D27FCC15-E4B5-4EDC-8EBF-749304430EFD}" type="pres">
      <dgm:prSet presAssocID="{EB35E966-06A1-46E5-895B-1A40233A8B83}" presName="connectorText" presStyleLbl="sibTrans2D1" presStyleIdx="3" presStyleCnt="5"/>
      <dgm:spPr/>
    </dgm:pt>
    <dgm:pt modelId="{A2090C84-CE58-42AB-92D4-9966F1D4CA58}" type="pres">
      <dgm:prSet presAssocID="{835E6C53-F538-4EDA-B65F-F357B0AFD0CD}" presName="node" presStyleLbl="node1" presStyleIdx="4" presStyleCnt="5">
        <dgm:presLayoutVars>
          <dgm:bulletEnabled val="1"/>
        </dgm:presLayoutVars>
      </dgm:prSet>
      <dgm:spPr/>
    </dgm:pt>
    <dgm:pt modelId="{A911C0D6-3859-47AC-B007-B5374D65937B}" type="pres">
      <dgm:prSet presAssocID="{6F4EFAA3-6BC3-4A4D-91C8-A41CA24A74F3}" presName="sibTrans" presStyleLbl="sibTrans2D1" presStyleIdx="4" presStyleCnt="5"/>
      <dgm:spPr/>
    </dgm:pt>
    <dgm:pt modelId="{21CFDF6F-70C2-44BD-A46C-6D571EC92560}" type="pres">
      <dgm:prSet presAssocID="{6F4EFAA3-6BC3-4A4D-91C8-A41CA24A74F3}" presName="connectorText" presStyleLbl="sibTrans2D1" presStyleIdx="4" presStyleCnt="5"/>
      <dgm:spPr/>
    </dgm:pt>
  </dgm:ptLst>
  <dgm:cxnLst>
    <dgm:cxn modelId="{7C16BB02-D6B8-4837-8104-0C049FB7FFC8}" type="presOf" srcId="{FBF30BE8-87E8-4DF0-B752-229692967093}" destId="{FEFED22D-4F5F-43CA-89BD-7B20F7F11CDA}" srcOrd="0" destOrd="0" presId="urn:microsoft.com/office/officeart/2005/8/layout/cycle2"/>
    <dgm:cxn modelId="{09CA0E19-4A75-45CE-8432-15F4D9FCF4A6}" srcId="{42264398-9137-4306-B6FB-88DA268F90C1}" destId="{835E6C53-F538-4EDA-B65F-F357B0AFD0CD}" srcOrd="4" destOrd="0" parTransId="{2EF8137B-F879-4651-8202-B21414B282AB}" sibTransId="{6F4EFAA3-6BC3-4A4D-91C8-A41CA24A74F3}"/>
    <dgm:cxn modelId="{9200505C-D21E-4056-9CC5-D3B997A5D993}" type="presOf" srcId="{42264398-9137-4306-B6FB-88DA268F90C1}" destId="{90C129CB-551D-4615-9CEA-E8A8D691E321}" srcOrd="0" destOrd="0" presId="urn:microsoft.com/office/officeart/2005/8/layout/cycle2"/>
    <dgm:cxn modelId="{9C5E2D67-0226-4397-AF89-FB9590C1E171}" srcId="{42264398-9137-4306-B6FB-88DA268F90C1}" destId="{5F0E2B48-5453-440C-8F62-6BC015451C47}" srcOrd="0" destOrd="0" parTransId="{5168956F-BBFE-46B9-869C-1C529D7E31CE}" sibTransId="{FBF30BE8-87E8-4DF0-B752-229692967093}"/>
    <dgm:cxn modelId="{1B053469-FE7D-47DA-A580-24C0FA7E30CA}" type="presOf" srcId="{31C75832-5C44-410C-B503-1A3D310F91B9}" destId="{D4DE1C95-4922-44E1-8524-DCC5662F5D1B}" srcOrd="0" destOrd="0" presId="urn:microsoft.com/office/officeart/2005/8/layout/cycle2"/>
    <dgm:cxn modelId="{4E08996A-DBFD-4669-9C78-23F894134AF7}" type="presOf" srcId="{31C75832-5C44-410C-B503-1A3D310F91B9}" destId="{07315947-186D-4ED5-B36B-107D4C827933}" srcOrd="1" destOrd="0" presId="urn:microsoft.com/office/officeart/2005/8/layout/cycle2"/>
    <dgm:cxn modelId="{F2CF7385-AA72-4A54-9414-C6D736A342CF}" srcId="{42264398-9137-4306-B6FB-88DA268F90C1}" destId="{5B00FC1F-F2D8-447F-A64E-574C9B4EDE27}" srcOrd="3" destOrd="0" parTransId="{F0E289CA-7DFF-497B-8A1A-A1C3B9665016}" sibTransId="{EB35E966-06A1-46E5-895B-1A40233A8B83}"/>
    <dgm:cxn modelId="{AF309385-6AC2-41E0-9842-3DE19E861E4C}" type="presOf" srcId="{5F0E2B48-5453-440C-8F62-6BC015451C47}" destId="{01A5D6E0-46F7-4FAD-9FCD-720699FFCB31}" srcOrd="0" destOrd="0" presId="urn:microsoft.com/office/officeart/2005/8/layout/cycle2"/>
    <dgm:cxn modelId="{3035A386-7AAE-4FE6-A64A-795FE6DD1756}" type="presOf" srcId="{FBF30BE8-87E8-4DF0-B752-229692967093}" destId="{1C53DF0F-22DE-4641-8552-0174537F57F6}" srcOrd="1" destOrd="0" presId="urn:microsoft.com/office/officeart/2005/8/layout/cycle2"/>
    <dgm:cxn modelId="{3CAE438E-7BCE-4AB5-A690-46D67A0CBB12}" type="presOf" srcId="{EB35E966-06A1-46E5-895B-1A40233A8B83}" destId="{783A84C9-EA57-4060-A9B3-B93DD981BD5C}" srcOrd="0" destOrd="0" presId="urn:microsoft.com/office/officeart/2005/8/layout/cycle2"/>
    <dgm:cxn modelId="{7B483594-3A22-4452-B108-011AFE4B3F4C}" type="presOf" srcId="{6F4EFAA3-6BC3-4A4D-91C8-A41CA24A74F3}" destId="{21CFDF6F-70C2-44BD-A46C-6D571EC92560}" srcOrd="1" destOrd="0" presId="urn:microsoft.com/office/officeart/2005/8/layout/cycle2"/>
    <dgm:cxn modelId="{4C6FED98-71B8-4F03-92BD-7699ED1B8659}" srcId="{42264398-9137-4306-B6FB-88DA268F90C1}" destId="{3B7CCBC4-41E6-492C-B5A7-1883EBA44A47}" srcOrd="2" destOrd="0" parTransId="{81AA5814-AE6F-4020-B805-1CF723C981C6}" sibTransId="{2B3A6928-15F0-4B95-A19F-707CEA1A44A2}"/>
    <dgm:cxn modelId="{26A5D7A0-62CC-456A-AE0D-0AD4C719D8FB}" type="presOf" srcId="{025A0EB5-B112-43DA-8582-C39871B8B942}" destId="{4340A6D9-51C6-446A-801E-D8EA8A37063B}" srcOrd="0" destOrd="0" presId="urn:microsoft.com/office/officeart/2005/8/layout/cycle2"/>
    <dgm:cxn modelId="{7AB27FAA-D6FB-4D26-8ED8-392726B57A35}" type="presOf" srcId="{EB35E966-06A1-46E5-895B-1A40233A8B83}" destId="{D27FCC15-E4B5-4EDC-8EBF-749304430EFD}" srcOrd="1" destOrd="0" presId="urn:microsoft.com/office/officeart/2005/8/layout/cycle2"/>
    <dgm:cxn modelId="{8138F3AA-75D0-4570-B009-C69565C79418}" type="presOf" srcId="{3B7CCBC4-41E6-492C-B5A7-1883EBA44A47}" destId="{5C0A9520-9DAB-4EBF-BFAD-9A86E04B9258}" srcOrd="0" destOrd="0" presId="urn:microsoft.com/office/officeart/2005/8/layout/cycle2"/>
    <dgm:cxn modelId="{ABB09AB2-CB84-4E25-B7A1-550545957BCF}" srcId="{42264398-9137-4306-B6FB-88DA268F90C1}" destId="{025A0EB5-B112-43DA-8582-C39871B8B942}" srcOrd="1" destOrd="0" parTransId="{B03782F8-B1D5-46A5-94D2-BEC7C2A1C625}" sibTransId="{31C75832-5C44-410C-B503-1A3D310F91B9}"/>
    <dgm:cxn modelId="{3B06C6C5-69E2-4814-B14B-952DD1F07614}" type="presOf" srcId="{5B00FC1F-F2D8-447F-A64E-574C9B4EDE27}" destId="{9E5DA1DD-D9E7-4DB8-9710-6F43DE52D571}" srcOrd="0" destOrd="0" presId="urn:microsoft.com/office/officeart/2005/8/layout/cycle2"/>
    <dgm:cxn modelId="{6E5FF5C9-FF40-4BF1-80E6-AEC85C67EE38}" type="presOf" srcId="{6F4EFAA3-6BC3-4A4D-91C8-A41CA24A74F3}" destId="{A911C0D6-3859-47AC-B007-B5374D65937B}" srcOrd="0" destOrd="0" presId="urn:microsoft.com/office/officeart/2005/8/layout/cycle2"/>
    <dgm:cxn modelId="{EFCAC0D0-C1F5-413F-87F3-2A187294F579}" type="presOf" srcId="{835E6C53-F538-4EDA-B65F-F357B0AFD0CD}" destId="{A2090C84-CE58-42AB-92D4-9966F1D4CA58}" srcOrd="0" destOrd="0" presId="urn:microsoft.com/office/officeart/2005/8/layout/cycle2"/>
    <dgm:cxn modelId="{2977CFD1-4344-4556-97EA-6B95E7F7DAB2}" type="presOf" srcId="{2B3A6928-15F0-4B95-A19F-707CEA1A44A2}" destId="{B610A96F-5F9A-4A1D-9E70-7A01DBE71D29}" srcOrd="1" destOrd="0" presId="urn:microsoft.com/office/officeart/2005/8/layout/cycle2"/>
    <dgm:cxn modelId="{C5B175D7-E199-474B-92A2-8ABDD46AEE94}" type="presOf" srcId="{2B3A6928-15F0-4B95-A19F-707CEA1A44A2}" destId="{03173857-FE09-479E-BEC8-E04BCB0F5329}" srcOrd="0" destOrd="0" presId="urn:microsoft.com/office/officeart/2005/8/layout/cycle2"/>
    <dgm:cxn modelId="{11BE2E13-D91E-48CD-862A-15D72DED3E47}" type="presParOf" srcId="{90C129CB-551D-4615-9CEA-E8A8D691E321}" destId="{01A5D6E0-46F7-4FAD-9FCD-720699FFCB31}" srcOrd="0" destOrd="0" presId="urn:microsoft.com/office/officeart/2005/8/layout/cycle2"/>
    <dgm:cxn modelId="{5A4AAAF8-DE03-446E-8011-8B0E2F01E261}" type="presParOf" srcId="{90C129CB-551D-4615-9CEA-E8A8D691E321}" destId="{FEFED22D-4F5F-43CA-89BD-7B20F7F11CDA}" srcOrd="1" destOrd="0" presId="urn:microsoft.com/office/officeart/2005/8/layout/cycle2"/>
    <dgm:cxn modelId="{EB923A7C-E2E9-4D33-995D-4869716059AB}" type="presParOf" srcId="{FEFED22D-4F5F-43CA-89BD-7B20F7F11CDA}" destId="{1C53DF0F-22DE-4641-8552-0174537F57F6}" srcOrd="0" destOrd="0" presId="urn:microsoft.com/office/officeart/2005/8/layout/cycle2"/>
    <dgm:cxn modelId="{B49F16FE-94AC-4F48-B27B-54471C46BD80}" type="presParOf" srcId="{90C129CB-551D-4615-9CEA-E8A8D691E321}" destId="{4340A6D9-51C6-446A-801E-D8EA8A37063B}" srcOrd="2" destOrd="0" presId="urn:microsoft.com/office/officeart/2005/8/layout/cycle2"/>
    <dgm:cxn modelId="{837CF1FA-4AEA-4E48-ABBC-2AADFF75F408}" type="presParOf" srcId="{90C129CB-551D-4615-9CEA-E8A8D691E321}" destId="{D4DE1C95-4922-44E1-8524-DCC5662F5D1B}" srcOrd="3" destOrd="0" presId="urn:microsoft.com/office/officeart/2005/8/layout/cycle2"/>
    <dgm:cxn modelId="{3CB6E869-B731-4D89-B976-C53ED55F4E77}" type="presParOf" srcId="{D4DE1C95-4922-44E1-8524-DCC5662F5D1B}" destId="{07315947-186D-4ED5-B36B-107D4C827933}" srcOrd="0" destOrd="0" presId="urn:microsoft.com/office/officeart/2005/8/layout/cycle2"/>
    <dgm:cxn modelId="{5F20C22E-7708-4383-ADB2-F64794EA8F55}" type="presParOf" srcId="{90C129CB-551D-4615-9CEA-E8A8D691E321}" destId="{5C0A9520-9DAB-4EBF-BFAD-9A86E04B9258}" srcOrd="4" destOrd="0" presId="urn:microsoft.com/office/officeart/2005/8/layout/cycle2"/>
    <dgm:cxn modelId="{8AAF620C-9267-4F86-8EAA-85E75F4A7DAE}" type="presParOf" srcId="{90C129CB-551D-4615-9CEA-E8A8D691E321}" destId="{03173857-FE09-479E-BEC8-E04BCB0F5329}" srcOrd="5" destOrd="0" presId="urn:microsoft.com/office/officeart/2005/8/layout/cycle2"/>
    <dgm:cxn modelId="{13CB74DA-CC29-4C17-A2DE-670E26B3F925}" type="presParOf" srcId="{03173857-FE09-479E-BEC8-E04BCB0F5329}" destId="{B610A96F-5F9A-4A1D-9E70-7A01DBE71D29}" srcOrd="0" destOrd="0" presId="urn:microsoft.com/office/officeart/2005/8/layout/cycle2"/>
    <dgm:cxn modelId="{BE7AB96D-0157-4185-8312-9EAA50D7D796}" type="presParOf" srcId="{90C129CB-551D-4615-9CEA-E8A8D691E321}" destId="{9E5DA1DD-D9E7-4DB8-9710-6F43DE52D571}" srcOrd="6" destOrd="0" presId="urn:microsoft.com/office/officeart/2005/8/layout/cycle2"/>
    <dgm:cxn modelId="{C9551EB1-A8DE-4F2B-BBB2-314C8D6B21D8}" type="presParOf" srcId="{90C129CB-551D-4615-9CEA-E8A8D691E321}" destId="{783A84C9-EA57-4060-A9B3-B93DD981BD5C}" srcOrd="7" destOrd="0" presId="urn:microsoft.com/office/officeart/2005/8/layout/cycle2"/>
    <dgm:cxn modelId="{B7CC18B8-6649-4651-AF9F-3FD5A360648F}" type="presParOf" srcId="{783A84C9-EA57-4060-A9B3-B93DD981BD5C}" destId="{D27FCC15-E4B5-4EDC-8EBF-749304430EFD}" srcOrd="0" destOrd="0" presId="urn:microsoft.com/office/officeart/2005/8/layout/cycle2"/>
    <dgm:cxn modelId="{54365B03-7763-40D8-807D-FFDB276F8AB4}" type="presParOf" srcId="{90C129CB-551D-4615-9CEA-E8A8D691E321}" destId="{A2090C84-CE58-42AB-92D4-9966F1D4CA58}" srcOrd="8" destOrd="0" presId="urn:microsoft.com/office/officeart/2005/8/layout/cycle2"/>
    <dgm:cxn modelId="{6C8CFC89-19EB-49A1-B9B1-477C8B1299F3}" type="presParOf" srcId="{90C129CB-551D-4615-9CEA-E8A8D691E321}" destId="{A911C0D6-3859-47AC-B007-B5374D65937B}" srcOrd="9" destOrd="0" presId="urn:microsoft.com/office/officeart/2005/8/layout/cycle2"/>
    <dgm:cxn modelId="{18E85E8A-C660-40CC-BA8E-A187AFC6CAD7}" type="presParOf" srcId="{A911C0D6-3859-47AC-B007-B5374D65937B}" destId="{21CFDF6F-70C2-44BD-A46C-6D571EC9256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23C22E-F176-4C07-9595-9B06616A89FE}">
      <dsp:nvSpPr>
        <dsp:cNvPr id="0" name=""/>
        <dsp:cNvSpPr/>
      </dsp:nvSpPr>
      <dsp:spPr>
        <a:xfrm>
          <a:off x="2697997" y="711009"/>
          <a:ext cx="1176914" cy="1177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62F16-BC62-4E8D-9884-7E1E41FACCAB}">
      <dsp:nvSpPr>
        <dsp:cNvPr id="0" name=""/>
        <dsp:cNvSpPr/>
      </dsp:nvSpPr>
      <dsp:spPr>
        <a:xfrm>
          <a:off x="2737074" y="750254"/>
          <a:ext cx="1098759" cy="10986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Community Provided Services/ Content</a:t>
          </a:r>
        </a:p>
      </dsp:txBody>
      <dsp:txXfrm>
        <a:off x="2894149" y="907232"/>
        <a:ext cx="784609" cy="784685"/>
      </dsp:txXfrm>
    </dsp:sp>
    <dsp:sp modelId="{DCDEF1F7-4E1B-407E-A44C-4DC59FAB848C}">
      <dsp:nvSpPr>
        <dsp:cNvPr id="0" name=""/>
        <dsp:cNvSpPr/>
      </dsp:nvSpPr>
      <dsp:spPr>
        <a:xfrm rot="2700000">
          <a:off x="1483040" y="712432"/>
          <a:ext cx="1174079" cy="117407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346EF-A7A9-40AD-AD16-EE0F685BC90D}">
      <dsp:nvSpPr>
        <dsp:cNvPr id="0" name=""/>
        <dsp:cNvSpPr/>
      </dsp:nvSpPr>
      <dsp:spPr>
        <a:xfrm>
          <a:off x="1520700" y="750254"/>
          <a:ext cx="1098759" cy="10986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Partner Provided Services / Content</a:t>
          </a:r>
        </a:p>
      </dsp:txBody>
      <dsp:txXfrm>
        <a:off x="1677775" y="907232"/>
        <a:ext cx="784609" cy="784685"/>
      </dsp:txXfrm>
    </dsp:sp>
    <dsp:sp modelId="{F6F65E5A-7899-46DD-B80A-7855F3369318}">
      <dsp:nvSpPr>
        <dsp:cNvPr id="0" name=""/>
        <dsp:cNvSpPr/>
      </dsp:nvSpPr>
      <dsp:spPr>
        <a:xfrm rot="2700000">
          <a:off x="266666" y="712432"/>
          <a:ext cx="1174079" cy="117407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D9545-771A-48EB-BD43-B6979F6C8D79}">
      <dsp:nvSpPr>
        <dsp:cNvPr id="0" name=""/>
        <dsp:cNvSpPr/>
      </dsp:nvSpPr>
      <dsp:spPr>
        <a:xfrm>
          <a:off x="304325" y="750254"/>
          <a:ext cx="1098759" cy="10986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IKEA Provided Services / Content</a:t>
          </a:r>
        </a:p>
      </dsp:txBody>
      <dsp:txXfrm>
        <a:off x="461401" y="907232"/>
        <a:ext cx="784609" cy="7846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5D6E0-46F7-4FAD-9FCD-720699FFCB31}">
      <dsp:nvSpPr>
        <dsp:cNvPr id="0" name=""/>
        <dsp:cNvSpPr/>
      </dsp:nvSpPr>
      <dsp:spPr>
        <a:xfrm>
          <a:off x="3246437" y="534"/>
          <a:ext cx="1635124" cy="16351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Ola / </a:t>
          </a:r>
          <a:r>
            <a:rPr lang="en-US" sz="1600" kern="1200" dirty="0" err="1"/>
            <a:t>Uber</a:t>
          </a:r>
          <a:endParaRPr lang="en-US" sz="1600" kern="1200" dirty="0"/>
        </a:p>
      </dsp:txBody>
      <dsp:txXfrm>
        <a:off x="3485895" y="239992"/>
        <a:ext cx="1156208" cy="1156208"/>
      </dsp:txXfrm>
    </dsp:sp>
    <dsp:sp modelId="{FEFED22D-4F5F-43CA-89BD-7B20F7F11CDA}">
      <dsp:nvSpPr>
        <dsp:cNvPr id="0" name=""/>
        <dsp:cNvSpPr/>
      </dsp:nvSpPr>
      <dsp:spPr>
        <a:xfrm rot="2160000">
          <a:off x="4830234" y="125730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842728" y="1329221"/>
        <a:ext cx="305286" cy="331112"/>
      </dsp:txXfrm>
    </dsp:sp>
    <dsp:sp modelId="{4340A6D9-51C6-446A-801E-D8EA8A37063B}">
      <dsp:nvSpPr>
        <dsp:cNvPr id="0" name=""/>
        <dsp:cNvSpPr/>
      </dsp:nvSpPr>
      <dsp:spPr>
        <a:xfrm>
          <a:off x="5235001" y="1445310"/>
          <a:ext cx="1635124" cy="1635124"/>
        </a:xfrm>
        <a:prstGeom prst="ellips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Instructables</a:t>
          </a:r>
        </a:p>
      </dsp:txBody>
      <dsp:txXfrm>
        <a:off x="5474459" y="1684768"/>
        <a:ext cx="1156208" cy="1156208"/>
      </dsp:txXfrm>
    </dsp:sp>
    <dsp:sp modelId="{D4DE1C95-4922-44E1-8524-DCC5662F5D1B}">
      <dsp:nvSpPr>
        <dsp:cNvPr id="0" name=""/>
        <dsp:cNvSpPr/>
      </dsp:nvSpPr>
      <dsp:spPr>
        <a:xfrm rot="6480000">
          <a:off x="5458534" y="3144055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5544168" y="3192209"/>
        <a:ext cx="305286" cy="331112"/>
      </dsp:txXfrm>
    </dsp:sp>
    <dsp:sp modelId="{5C0A9520-9DAB-4EBF-BFAD-9A86E04B9258}">
      <dsp:nvSpPr>
        <dsp:cNvPr id="0" name=""/>
        <dsp:cNvSpPr/>
      </dsp:nvSpPr>
      <dsp:spPr>
        <a:xfrm>
          <a:off x="4475437" y="3783007"/>
          <a:ext cx="1635124" cy="1635124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Urban clap</a:t>
          </a:r>
        </a:p>
      </dsp:txBody>
      <dsp:txXfrm>
        <a:off x="4714895" y="4022465"/>
        <a:ext cx="1156208" cy="1156208"/>
      </dsp:txXfrm>
    </dsp:sp>
    <dsp:sp modelId="{03173857-FE09-479E-BEC8-E04BCB0F5329}">
      <dsp:nvSpPr>
        <dsp:cNvPr id="0" name=""/>
        <dsp:cNvSpPr/>
      </dsp:nvSpPr>
      <dsp:spPr>
        <a:xfrm rot="10800000">
          <a:off x="3858281" y="432464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989118" y="4435013"/>
        <a:ext cx="305286" cy="331112"/>
      </dsp:txXfrm>
    </dsp:sp>
    <dsp:sp modelId="{9E5DA1DD-D9E7-4DB8-9710-6F43DE52D571}">
      <dsp:nvSpPr>
        <dsp:cNvPr id="0" name=""/>
        <dsp:cNvSpPr/>
      </dsp:nvSpPr>
      <dsp:spPr>
        <a:xfrm>
          <a:off x="2017437" y="3783007"/>
          <a:ext cx="1635124" cy="1635124"/>
        </a:xfrm>
        <a:prstGeom prst="ellips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IKEA Hacks Marketplace</a:t>
          </a:r>
        </a:p>
      </dsp:txBody>
      <dsp:txXfrm>
        <a:off x="2256895" y="4022465"/>
        <a:ext cx="1156208" cy="1156208"/>
      </dsp:txXfrm>
    </dsp:sp>
    <dsp:sp modelId="{783A84C9-EA57-4060-A9B3-B93DD981BD5C}">
      <dsp:nvSpPr>
        <dsp:cNvPr id="0" name=""/>
        <dsp:cNvSpPr/>
      </dsp:nvSpPr>
      <dsp:spPr>
        <a:xfrm rot="15120000">
          <a:off x="2240970" y="3167533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326604" y="3340121"/>
        <a:ext cx="305286" cy="331112"/>
      </dsp:txXfrm>
    </dsp:sp>
    <dsp:sp modelId="{A2090C84-CE58-42AB-92D4-9966F1D4CA58}">
      <dsp:nvSpPr>
        <dsp:cNvPr id="0" name=""/>
        <dsp:cNvSpPr/>
      </dsp:nvSpPr>
      <dsp:spPr>
        <a:xfrm>
          <a:off x="1257873" y="1445310"/>
          <a:ext cx="1635124" cy="1635124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Sweet home Portal</a:t>
          </a:r>
        </a:p>
      </dsp:txBody>
      <dsp:txXfrm>
        <a:off x="1497331" y="1684768"/>
        <a:ext cx="1156208" cy="1156208"/>
      </dsp:txXfrm>
    </dsp:sp>
    <dsp:sp modelId="{A911C0D6-3859-47AC-B007-B5374D65937B}">
      <dsp:nvSpPr>
        <dsp:cNvPr id="0" name=""/>
        <dsp:cNvSpPr/>
      </dsp:nvSpPr>
      <dsp:spPr>
        <a:xfrm rot="19440000">
          <a:off x="2841670" y="1271812"/>
          <a:ext cx="436123" cy="551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854164" y="1420635"/>
        <a:ext cx="305286" cy="33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477C9-101B-49C8-8E84-4CA44FDDB9D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C9CA5-8E1C-453C-A90E-6742877AC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5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Hacks are mods performed</a:t>
            </a:r>
            <a:r>
              <a:rPr lang="en-US" baseline="0" dirty="0"/>
              <a:t> on standard IKEA products, by a spontaneous community of people.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C9CA5-8E1C-453C-A90E-6742877AC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3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tch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6316" r="95179" b="5640"/>
          <a:stretch/>
        </p:blipFill>
        <p:spPr>
          <a:xfrm>
            <a:off x="0" y="0"/>
            <a:ext cx="587829" cy="6911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2290" y="61755"/>
            <a:ext cx="1804654" cy="113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7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t="6316" r="95179" b="5640"/>
          <a:stretch/>
        </p:blipFill>
        <p:spPr>
          <a:xfrm>
            <a:off x="0" y="0"/>
            <a:ext cx="587829" cy="6911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38" y="0"/>
            <a:ext cx="2878040" cy="21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2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26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08339" y="6381463"/>
            <a:ext cx="755336" cy="287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79717" y="6381463"/>
            <a:ext cx="519038" cy="2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6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tiff"/><Relationship Id="rId7" Type="http://schemas.openxmlformats.org/officeDocument/2006/relationships/image" Target="../media/image9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2.tiff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2.png"/><Relationship Id="rId3" Type="http://schemas.openxmlformats.org/officeDocument/2006/relationships/image" Target="../media/image1.tiff"/><Relationship Id="rId7" Type="http://schemas.openxmlformats.org/officeDocument/2006/relationships/diagramData" Target="../diagrams/data2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microsoft.com/office/2007/relationships/diagramDrawing" Target="../diagrams/drawing2.xml"/><Relationship Id="rId5" Type="http://schemas.openxmlformats.org/officeDocument/2006/relationships/image" Target="../media/image2.tiff"/><Relationship Id="rId15" Type="http://schemas.openxmlformats.org/officeDocument/2006/relationships/image" Target="../media/image14.jp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08339" y="6138956"/>
            <a:ext cx="1474839" cy="772052"/>
            <a:chOff x="440888" y="5727152"/>
            <a:chExt cx="1659463" cy="8686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1652" y="5727152"/>
              <a:ext cx="868699" cy="86869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888" y="6000021"/>
              <a:ext cx="849891" cy="322959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629848" y="497451"/>
            <a:ext cx="8489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dirty="0"/>
              <a:t>BEFICR – Better Experience For Improved Conversion Rate</a:t>
            </a:r>
            <a:endParaRPr lang="en-US" sz="36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2251778"/>
            <a:ext cx="2764971" cy="0"/>
          </a:xfrm>
          <a:prstGeom prst="line">
            <a:avLst/>
          </a:prstGeom>
          <a:ln w="41275">
            <a:solidFill>
              <a:srgbClr val="00B0F0">
                <a:alpha val="29000"/>
              </a:srgb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41166" y="2690028"/>
            <a:ext cx="3482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>
                    <a:alpha val="36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Picture of idea / Logo</a:t>
            </a:r>
          </a:p>
          <a:p>
            <a:endParaRPr lang="en-US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817549" y="3459469"/>
            <a:ext cx="2063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Harsh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48" y="1622066"/>
            <a:ext cx="7971701" cy="5008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9848" y="1876419"/>
            <a:ext cx="291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by IBM API Connect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17549" y="4698282"/>
            <a:ext cx="2063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Silpa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92948" y="2388982"/>
            <a:ext cx="2309300" cy="2309300"/>
            <a:chOff x="1192948" y="2388982"/>
            <a:chExt cx="2309300" cy="23093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948" y="2388982"/>
              <a:ext cx="2309300" cy="2309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6" t="11605" r="14581" b="16723"/>
            <a:stretch/>
          </p:blipFill>
          <p:spPr>
            <a:xfrm>
              <a:off x="2552369" y="3237506"/>
              <a:ext cx="572494" cy="61225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CB56FB7-79D7-4B89-ACE3-1CC86FDAC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039" y="3129926"/>
            <a:ext cx="1077995" cy="996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506EDC-EC3F-49E3-9779-ED4AF81AB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9602" y="4484894"/>
            <a:ext cx="1122868" cy="10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5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339" y="6381463"/>
            <a:ext cx="755336" cy="2870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5870" y="1586443"/>
            <a:ext cx="5242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37FAA"/>
                </a:solidFill>
                <a:latin typeface="Helvetica" charset="0"/>
                <a:ea typeface="Helvetica" charset="0"/>
                <a:cs typeface="Helvetica" charset="0"/>
              </a:rPr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316" r="95179" b="5640"/>
          <a:stretch/>
        </p:blipFill>
        <p:spPr>
          <a:xfrm>
            <a:off x="0" y="0"/>
            <a:ext cx="587829" cy="6911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65871" y="363581"/>
            <a:ext cx="5242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37FAA"/>
                </a:solidFill>
                <a:latin typeface="Helvetica" charset="0"/>
                <a:ea typeface="Helvetica" charset="0"/>
                <a:cs typeface="Helvetica" charset="0"/>
              </a:rPr>
              <a:t>Use case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9825" y="4831659"/>
            <a:ext cx="5242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37FAA"/>
                </a:solidFill>
                <a:latin typeface="Helvetica" charset="0"/>
                <a:ea typeface="Helvetica" charset="0"/>
                <a:cs typeface="Helvetica" charset="0"/>
              </a:rPr>
              <a:t>The Benefits: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65871" y="688276"/>
            <a:ext cx="7523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 casual visitor to IKEA’s ecommerce website has several needs as he/she journeys from making a purchase decision, through usage and disposal of IKEA products. During this customer lifecycle, there are several physical and digital touchpoints. How can IKEA create a wholesome experience across all these touchpoints?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5100" y="1932141"/>
            <a:ext cx="6861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journey can start digital through browsing the inspirational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Purchase may happen online or offline.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Touchpoints are discrete and not seamless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49825" y="5231091"/>
            <a:ext cx="5862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business models and revenue streams through partner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Convergence of content, community and commerce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Customer contributed content facilitates multiway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Improved conversion rates across physical &amp; digital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Improved revenue per user through repeat purchases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717" y="6381463"/>
            <a:ext cx="519038" cy="2595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-2690708" y="3400572"/>
            <a:ext cx="6004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7A2B2"/>
                </a:solidFill>
                <a:latin typeface="Helvetica" charset="0"/>
                <a:ea typeface="Helvetica" charset="0"/>
                <a:cs typeface="Helvetica" charset="0"/>
              </a:rPr>
              <a:t>THE PITCH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65871" y="3139106"/>
            <a:ext cx="5242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37FAA"/>
                </a:solidFill>
                <a:latin typeface="Helvetica" charset="0"/>
                <a:ea typeface="Helvetica" charset="0"/>
                <a:cs typeface="Helvetica" charset="0"/>
              </a:rPr>
              <a:t>Solution Approach: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71452" y="3411556"/>
            <a:ext cx="7395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Create a platform that seamlessly integrates an ecosystem of IKEA provided / partner provided / community provided services and content through an API gateway (IBM API Connect)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Encourage active communities of users who turn advocates of the IKEA brand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Can potentially use Blockchain in future for a completely disintermediated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755" y="156762"/>
            <a:ext cx="2210872" cy="1389009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9060002"/>
              </p:ext>
            </p:extLst>
          </p:nvPr>
        </p:nvGraphicFramePr>
        <p:xfrm>
          <a:off x="7938588" y="1371332"/>
          <a:ext cx="3898418" cy="2598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64846" y="1723416"/>
            <a:ext cx="166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IKEA Ecosystem</a:t>
            </a:r>
          </a:p>
        </p:txBody>
      </p:sp>
    </p:spTree>
    <p:extLst>
      <p:ext uri="{BB962C8B-B14F-4D97-AF65-F5344CB8AC3E}">
        <p14:creationId xmlns:p14="http://schemas.microsoft.com/office/powerpoint/2010/main" val="25999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339" y="6381463"/>
            <a:ext cx="755336" cy="287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6316" r="95179" b="5640"/>
          <a:stretch/>
        </p:blipFill>
        <p:spPr>
          <a:xfrm>
            <a:off x="0" y="0"/>
            <a:ext cx="587829" cy="6911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9717" y="6381463"/>
            <a:ext cx="519038" cy="2595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-2690708" y="3400572"/>
            <a:ext cx="6004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7A2B2"/>
                </a:solidFill>
                <a:latin typeface="Helvetica" charset="0"/>
                <a:ea typeface="Helvetica" charset="0"/>
                <a:cs typeface="Helvetica" charset="0"/>
              </a:rPr>
              <a:t>THE PITCH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755" y="156762"/>
            <a:ext cx="2210872" cy="1389009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4195038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Content Placeholder 2"/>
          <p:cNvSpPr txBox="1">
            <a:spLocks/>
          </p:cNvSpPr>
          <p:nvPr/>
        </p:nvSpPr>
        <p:spPr>
          <a:xfrm>
            <a:off x="1122099" y="4291777"/>
            <a:ext cx="3444505" cy="2233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Expose 3D digital models of products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Provide an online toolkit for the hackers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Augmented Reality visualization as a service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Build a vibrant portal for the community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Allow hackers to become resellers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Encourage apps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Plug in a service partner who can 3D print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Expose commerce and shipping capabilities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22966" y="2150013"/>
            <a:ext cx="3444505" cy="2233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Allow upload of Instagram / Pinterest photos of homes with IKEA furniture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Organize contests from time to time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Facilitate polls and user rankings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Encourage user blogs on home &amp; garden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Syndicate external content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345218" y="657395"/>
            <a:ext cx="3007420" cy="8883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600" b="1" dirty="0"/>
              <a:t>Right from the website allow for requesting a (one time free) Ola / </a:t>
            </a:r>
            <a:r>
              <a:rPr lang="en-US" sz="1600" b="1" dirty="0" err="1"/>
              <a:t>Uber</a:t>
            </a:r>
            <a:r>
              <a:rPr lang="en-US" sz="1600" b="1" dirty="0"/>
              <a:t> ride from home to nearest store, through a widget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600" b="1" dirty="0"/>
              <a:t>Settle payments to </a:t>
            </a:r>
            <a:r>
              <a:rPr lang="en-US" sz="1600" b="1" dirty="0" err="1"/>
              <a:t>Uber</a:t>
            </a:r>
            <a:r>
              <a:rPr lang="en-US" sz="1600" b="1" dirty="0"/>
              <a:t> / Ola automatically for free rides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939001" y="2148823"/>
            <a:ext cx="3007420" cy="7576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Link Instructables to user created assembly explanation / tips and tricks videos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Encourage submissions of content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272297" y="5020748"/>
            <a:ext cx="3007420" cy="5644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Seamlessly hire assembly help from a community of carpenters (already being used)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Extend to interior designers </a:t>
            </a:r>
            <a:r>
              <a:rPr lang="en-US" sz="1100" b="1" dirty="0" err="1"/>
              <a:t>etc</a:t>
            </a:r>
            <a:endParaRPr lang="en-US" sz="1100" b="1" dirty="0"/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100" b="1" dirty="0"/>
              <a:t>Review providers for IKEA specific expertise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01" y="2993571"/>
            <a:ext cx="1117434" cy="11174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271138" y="4111005"/>
            <a:ext cx="156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IKEA Customer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7004066" y="690768"/>
            <a:ext cx="3007420" cy="96494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600" b="1" dirty="0"/>
              <a:t>Push inspirational content to Ola Play to keep customer captively engaged during the ride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r>
              <a:rPr lang="en-US" sz="1600" b="1" dirty="0"/>
              <a:t>After purchase from store, advise the right size car based on the volume of packages that was bought</a:t>
            </a:r>
          </a:p>
          <a:p>
            <a:pPr marL="114300" indent="-11430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12729" y="198514"/>
            <a:ext cx="5242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37FAA"/>
                </a:solidFill>
                <a:latin typeface="Helvetica" charset="0"/>
                <a:ea typeface="Helvetica" charset="0"/>
                <a:cs typeface="Helvetica" charset="0"/>
              </a:rPr>
              <a:t>Examples of players in an IKEA Digital Ecosystem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8136" y="5519827"/>
            <a:ext cx="409336" cy="411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27" y="3135087"/>
            <a:ext cx="532096" cy="5320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00" y="1723079"/>
            <a:ext cx="483246" cy="4585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8009" y="3229860"/>
            <a:ext cx="445510" cy="44551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4130" y="5585189"/>
            <a:ext cx="441608" cy="4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9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447</Words>
  <Application>Microsoft Office PowerPoint</Application>
  <PresentationFormat>Widescreen</PresentationFormat>
  <Paragraphs>58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Sharanya Ramesh</dc:creator>
  <cp:lastModifiedBy>harsh shah</cp:lastModifiedBy>
  <cp:revision>76</cp:revision>
  <dcterms:created xsi:type="dcterms:W3CDTF">2018-02-28T09:56:29Z</dcterms:created>
  <dcterms:modified xsi:type="dcterms:W3CDTF">2020-06-02T07:42:21Z</dcterms:modified>
</cp:coreProperties>
</file>